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presProps" Target="presProps.xml"/>
  <Relationship Id="rId29" Type="http://schemas.openxmlformats.org/officeDocument/2006/relationships/viewProps" Target="viewProps.xml"/>
  <Relationship Id="rId30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5985513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301"/>
          <a:ext cx="9144000" cy="6010801"/>
          <a:chOff x="0" y="867301"/>
          <a:chExt cx="9144000" cy="601080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0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2">
  <a:themeElements>
    <a:clrScheme name="Theme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2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25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2022-12-12T09:54:22Z</dcterms:created>
  <dcterms:modified xsi:type="dcterms:W3CDTF">2022-12-12T09:54:22Z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